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1" r:id="rId3"/>
    <p:sldId id="258" r:id="rId4"/>
    <p:sldId id="266" r:id="rId5"/>
    <p:sldId id="267" r:id="rId6"/>
    <p:sldId id="268" r:id="rId7"/>
    <p:sldId id="269" r:id="rId8"/>
    <p:sldId id="271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46"/>
    <p:restoredTop sz="94647"/>
  </p:normalViewPr>
  <p:slideViewPr>
    <p:cSldViewPr>
      <p:cViewPr varScale="1">
        <p:scale>
          <a:sx n="136" d="100"/>
          <a:sy n="136" d="100"/>
        </p:scale>
        <p:origin x="328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5BBBA-068E-3541-8F00-B02CD99D85EA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BF5B4-4CAD-DA41-A476-0FD4A1A9F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18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C03A-7AA5-47B9-B421-5B706DB00808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AEA-352E-4569-AAFB-CDC836509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325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C03A-7AA5-47B9-B421-5B706DB00808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AEA-352E-4569-AAFB-CDC836509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34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C03A-7AA5-47B9-B421-5B706DB00808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AEA-352E-4569-AAFB-CDC836509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4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C03A-7AA5-47B9-B421-5B706DB00808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AEA-352E-4569-AAFB-CDC836509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932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C03A-7AA5-47B9-B421-5B706DB00808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AEA-352E-4569-AAFB-CDC836509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34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C03A-7AA5-47B9-B421-5B706DB00808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AEA-352E-4569-AAFB-CDC836509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37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C03A-7AA5-47B9-B421-5B706DB00808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AEA-352E-4569-AAFB-CDC836509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307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C03A-7AA5-47B9-B421-5B706DB00808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AEA-352E-4569-AAFB-CDC836509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51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C03A-7AA5-47B9-B421-5B706DB00808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AEA-352E-4569-AAFB-CDC836509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171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C03A-7AA5-47B9-B421-5B706DB00808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AEA-352E-4569-AAFB-CDC836509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609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C03A-7AA5-47B9-B421-5B706DB00808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0AAEA-352E-4569-AAFB-CDC836509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105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25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BC03A-7AA5-47B9-B421-5B706DB00808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0AAEA-352E-4569-AAFB-CDC836509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4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25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4" Type="http://schemas.openxmlformats.org/officeDocument/2006/relationships/video" Target="../media/media5.mp4"/><Relationship Id="rId5" Type="http://schemas.microsoft.com/office/2007/relationships/media" Target="../media/media6.mp4"/><Relationship Id="rId6" Type="http://schemas.openxmlformats.org/officeDocument/2006/relationships/video" Target="../media/media6.mp4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4" Type="http://schemas.openxmlformats.org/officeDocument/2006/relationships/video" Target="../media/media8.mp4"/><Relationship Id="rId5" Type="http://schemas.microsoft.com/office/2007/relationships/media" Target="../media/media9.mp4"/><Relationship Id="rId6" Type="http://schemas.openxmlformats.org/officeDocument/2006/relationships/video" Target="../media/media9.mp4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4" Type="http://schemas.openxmlformats.org/officeDocument/2006/relationships/video" Target="../media/media11.mp4"/><Relationship Id="rId5" Type="http://schemas.microsoft.com/office/2007/relationships/media" Target="../media/media12.mp4"/><Relationship Id="rId6" Type="http://schemas.openxmlformats.org/officeDocument/2006/relationships/video" Target="../media/media12.mp4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4.mp4"/><Relationship Id="rId4" Type="http://schemas.openxmlformats.org/officeDocument/2006/relationships/video" Target="../media/media14.mp4"/><Relationship Id="rId5" Type="http://schemas.microsoft.com/office/2007/relationships/media" Target="../media/media15.mp4"/><Relationship Id="rId6" Type="http://schemas.openxmlformats.org/officeDocument/2006/relationships/video" Target="../media/media15.mp4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" Type="http://schemas.microsoft.com/office/2007/relationships/media" Target="../media/media13.mp4"/><Relationship Id="rId2" Type="http://schemas.openxmlformats.org/officeDocument/2006/relationships/video" Target="../media/media13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" y="2693988"/>
            <a:ext cx="86106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Supplementary Material for the paper: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b="1" dirty="0" smtClean="0">
                <a:solidFill>
                  <a:srgbClr val="FFC000"/>
                </a:solidFill>
              </a:rPr>
              <a:t>Deep Fully-Connected Networks for Video Compressive Sensing</a:t>
            </a:r>
            <a:br>
              <a:rPr lang="en-US" b="1" dirty="0" smtClean="0">
                <a:solidFill>
                  <a:srgbClr val="FFC000"/>
                </a:solidFill>
              </a:rPr>
            </a:br>
            <a:r>
              <a:rPr lang="en-US" b="1" dirty="0">
                <a:solidFill>
                  <a:srgbClr val="FFC000"/>
                </a:solidFill>
              </a:rPr>
              <a:t/>
            </a:r>
            <a:br>
              <a:rPr lang="en-US" b="1" dirty="0">
                <a:solidFill>
                  <a:srgbClr val="FFC000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6400" y="4724400"/>
            <a:ext cx="624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Michael Iliadis, Leonidas </a:t>
            </a:r>
            <a:r>
              <a:rPr lang="en-US" dirty="0" err="1" smtClean="0">
                <a:solidFill>
                  <a:srgbClr val="FFC000"/>
                </a:solidFill>
              </a:rPr>
              <a:t>Spinoulas</a:t>
            </a:r>
            <a:r>
              <a:rPr lang="en-US" dirty="0" smtClean="0">
                <a:solidFill>
                  <a:srgbClr val="FFC000"/>
                </a:solidFill>
              </a:rPr>
              <a:t> and </a:t>
            </a:r>
            <a:r>
              <a:rPr lang="en-US" dirty="0" err="1" smtClean="0">
                <a:solidFill>
                  <a:srgbClr val="FFC000"/>
                </a:solidFill>
              </a:rPr>
              <a:t>Aggelos</a:t>
            </a:r>
            <a:r>
              <a:rPr lang="en-US" dirty="0" smtClean="0">
                <a:solidFill>
                  <a:srgbClr val="FFC000"/>
                </a:solidFill>
              </a:rPr>
              <a:t> K. </a:t>
            </a:r>
            <a:r>
              <a:rPr lang="en-US" dirty="0" err="1" smtClean="0">
                <a:solidFill>
                  <a:srgbClr val="FFC000"/>
                </a:solidFill>
              </a:rPr>
              <a:t>Katsaggelos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249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Reconstruction of full videos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We demonstrate reconstruction of full video sequences using the proposed method FC7-10M and the previous method GMM-4.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Note that GMM-4 was the only previous method allowing reconstruction of full video sequences due to the required reconstruction time.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We wanted to show full video reconstruction and opted to show only a few of the tested video sequences to reduce the file size.</a:t>
            </a:r>
          </a:p>
        </p:txBody>
      </p:sp>
    </p:spTree>
    <p:extLst>
      <p:ext uri="{BB962C8B-B14F-4D97-AF65-F5344CB8AC3E}">
        <p14:creationId xmlns:p14="http://schemas.microsoft.com/office/powerpoint/2010/main" val="3219314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Horse video sequence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6" name="BlackBeauty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07734" y="4191000"/>
            <a:ext cx="3928533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lackBeauty_CAFFE-RUN17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bmkLst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" y="1905000"/>
            <a:ext cx="3928533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lackBeauty_GMM-8x8x16-step4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>
                  <p14:bmkLst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58267" y="1883229"/>
            <a:ext cx="3928533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669466" y="1393019"/>
            <a:ext cx="150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FC7-10M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62737" y="1393019"/>
            <a:ext cx="131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GMM-4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5034290"/>
            <a:ext cx="132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Original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100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Filament video sequence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6" name="Filamen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82900" y="4248150"/>
            <a:ext cx="3378200" cy="2533650"/>
          </a:xfrm>
          <a:prstGeom prst="rect">
            <a:avLst/>
          </a:prstGeom>
        </p:spPr>
      </p:pic>
      <p:pic>
        <p:nvPicPr>
          <p:cNvPr id="9" name="Filament_CAFFE-RUN17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6244" y="1657350"/>
            <a:ext cx="3378200" cy="2533650"/>
          </a:xfrm>
          <a:prstGeom prst="rect">
            <a:avLst/>
          </a:prstGeom>
        </p:spPr>
      </p:pic>
      <p:pic>
        <p:nvPicPr>
          <p:cNvPr id="10" name="Filament_GMM-8x8x16-step4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29556" y="1657350"/>
            <a:ext cx="3378200" cy="25336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38799" y="1229380"/>
            <a:ext cx="150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FC7-10M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17204" y="1229380"/>
            <a:ext cx="131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GMM-4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5253365"/>
            <a:ext cx="132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Original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2104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2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3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Crew video sequence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8" name="crew_tl125-1_450x30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05100" y="4229100"/>
            <a:ext cx="3733800" cy="2489200"/>
          </a:xfrm>
          <a:prstGeom prst="rect">
            <a:avLst/>
          </a:prstGeom>
        </p:spPr>
      </p:pic>
      <p:pic>
        <p:nvPicPr>
          <p:cNvPr id="6" name="crew_tl125-1_450x300_CAFFE-RUN17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800" y="1676400"/>
            <a:ext cx="3733800" cy="2489200"/>
          </a:xfrm>
          <a:prstGeom prst="rect">
            <a:avLst/>
          </a:prstGeom>
        </p:spPr>
      </p:pic>
      <p:pic>
        <p:nvPicPr>
          <p:cNvPr id="7" name="crew_tl125-1_450x300_GMM-8x8x16-step4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24400" y="1676400"/>
            <a:ext cx="3733800" cy="248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38799" y="1219200"/>
            <a:ext cx="150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FC7-10M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7204" y="1219200"/>
            <a:ext cx="131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GMM-4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800" y="5212090"/>
            <a:ext cx="132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Original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6829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Kayak video sequence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800" y="5148590"/>
            <a:ext cx="132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Original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9250" y="1381780"/>
            <a:ext cx="150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FC7-10M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02954" y="1381780"/>
            <a:ext cx="131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GMM-4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4" name="ItLooksSoMuchEasierOnTV_CAFFE-RUN1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9250" y="1892300"/>
            <a:ext cx="4064000" cy="2286000"/>
          </a:xfrm>
          <a:prstGeom prst="rect">
            <a:avLst/>
          </a:prstGeom>
        </p:spPr>
      </p:pic>
      <p:pic>
        <p:nvPicPr>
          <p:cNvPr id="5" name="ItLooksSoMuchEasierOnTV_GMM-8x8x16-step4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30750" y="1892300"/>
            <a:ext cx="4064000" cy="2286000"/>
          </a:xfrm>
          <a:prstGeom prst="rect">
            <a:avLst/>
          </a:prstGeom>
        </p:spPr>
      </p:pic>
      <p:pic>
        <p:nvPicPr>
          <p:cNvPr id="9" name="ItLooksSoMuchEasierOnTV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40000" y="4267200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46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C000"/>
                </a:solidFill>
              </a:rPr>
              <a:t>Porsche video </a:t>
            </a:r>
            <a:r>
              <a:rPr lang="en-US" dirty="0" smtClean="0">
                <a:solidFill>
                  <a:srgbClr val="FFC000"/>
                </a:solidFill>
              </a:rPr>
              <a:t>sequence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800" y="5196066"/>
            <a:ext cx="132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Original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3" name="Porsch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11302" y="4362153"/>
            <a:ext cx="2921396" cy="21910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2623" y="1381780"/>
            <a:ext cx="1504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FC7-10M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9581" y="1381780"/>
            <a:ext cx="131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GMM-4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6" name="Porsche_CAFFE-RUN17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925" y="1923753"/>
            <a:ext cx="2921396" cy="2191047"/>
          </a:xfrm>
          <a:prstGeom prst="rect">
            <a:avLst/>
          </a:prstGeom>
        </p:spPr>
      </p:pic>
      <p:pic>
        <p:nvPicPr>
          <p:cNvPr id="8" name="Porsche_GMM-8x8x16-step4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98679" y="1923753"/>
            <a:ext cx="2921396" cy="219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425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9500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1564</TotalTime>
  <Words>114</Words>
  <Application>Microsoft Macintosh PowerPoint</Application>
  <PresentationFormat>On-screen Show (4:3)</PresentationFormat>
  <Paragraphs>26</Paragraphs>
  <Slides>8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Calibri</vt:lpstr>
      <vt:lpstr>Arial</vt:lpstr>
      <vt:lpstr>Office Theme</vt:lpstr>
      <vt:lpstr>Supplementary Material for the paper:  Deep Fully-Connected Networks for Video Compressive Sensing  </vt:lpstr>
      <vt:lpstr>Reconstruction of full videos</vt:lpstr>
      <vt:lpstr>Horse video sequence</vt:lpstr>
      <vt:lpstr>Filament video sequence</vt:lpstr>
      <vt:lpstr>Crew video sequence</vt:lpstr>
      <vt:lpstr>Kayak video sequence</vt:lpstr>
      <vt:lpstr>Porsche video sequence</vt:lpstr>
      <vt:lpstr>PowerPoint Presentation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Supplementary Material for the paper:  Deep Fully-Connected Networks for Video Compressive Sensing</dc:title>
  <dc:creator>Leonidas</dc:creator>
  <cp:lastModifiedBy>Michael Iliadis</cp:lastModifiedBy>
  <cp:revision>23</cp:revision>
  <dcterms:created xsi:type="dcterms:W3CDTF">2015-12-25T20:20:05Z</dcterms:created>
  <dcterms:modified xsi:type="dcterms:W3CDTF">2017-12-18T07:06:41Z</dcterms:modified>
</cp:coreProperties>
</file>